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3" name="“Type a quote here.”"/>
          <p:cNvSpPr txBox="1"/>
          <p:nvPr>
            <p:ph type="body" sz="quarter" idx="14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143070724_2880x2159.jpeg"/>
          <p:cNvSpPr/>
          <p:nvPr>
            <p:ph type="pic" idx="13"/>
          </p:nvPr>
        </p:nvSpPr>
        <p:spPr>
          <a:xfrm>
            <a:off x="0" y="0"/>
            <a:ext cx="13010823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774700" y="646263"/>
            <a:ext cx="11417300" cy="855901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143070716_1012x1350.jpeg"/>
          <p:cNvSpPr/>
          <p:nvPr>
            <p:ph type="pic" sz="half" idx="13"/>
          </p:nvPr>
        </p:nvSpPr>
        <p:spPr>
          <a:xfrm>
            <a:off x="7010400" y="1257300"/>
            <a:ext cx="5407529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143070716_1012x1350.jpeg"/>
          <p:cNvSpPr/>
          <p:nvPr>
            <p:ph type="pic" sz="half" idx="13"/>
          </p:nvPr>
        </p:nvSpPr>
        <p:spPr>
          <a:xfrm>
            <a:off x="7213600" y="2273300"/>
            <a:ext cx="5016500" cy="669201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143070718_1000x750.jpeg"/>
          <p:cNvSpPr/>
          <p:nvPr>
            <p:ph type="pic" sz="quarter" idx="13"/>
          </p:nvPr>
        </p:nvSpPr>
        <p:spPr>
          <a:xfrm>
            <a:off x="6808750" y="5099998"/>
            <a:ext cx="5370687" cy="402801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143070724_2880x2159.jpeg"/>
          <p:cNvSpPr/>
          <p:nvPr>
            <p:ph type="pic" sz="quarter" idx="14"/>
          </p:nvPr>
        </p:nvSpPr>
        <p:spPr>
          <a:xfrm>
            <a:off x="6858000" y="965200"/>
            <a:ext cx="5318754" cy="398721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16_1012x1350.jpeg"/>
          <p:cNvSpPr/>
          <p:nvPr>
            <p:ph type="pic" sz="half" idx="15"/>
          </p:nvPr>
        </p:nvSpPr>
        <p:spPr>
          <a:xfrm>
            <a:off x="1155700" y="1244600"/>
            <a:ext cx="5407496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12534899" y="9311678"/>
            <a:ext cx="312015" cy="312344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536220" y="9311678"/>
            <a:ext cx="312015" cy="3123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16.png"/><Relationship Id="rId10" Type="http://schemas.openxmlformats.org/officeDocument/2006/relationships/image" Target="../media/image36.png"/><Relationship Id="rId11" Type="http://schemas.openxmlformats.org/officeDocument/2006/relationships/image" Target="../media/image54.png"/><Relationship Id="rId12" Type="http://schemas.openxmlformats.org/officeDocument/2006/relationships/image" Target="../media/image2.jpeg"/><Relationship Id="rId13" Type="http://schemas.openxmlformats.org/officeDocument/2006/relationships/image" Target="../media/image4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1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16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Day Trading Bo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Day Trading Bot </a:t>
            </a:r>
          </a:p>
        </p:txBody>
      </p:sp>
      <p:sp>
        <p:nvSpPr>
          <p:cNvPr id="119" name="Powered by Data Scienc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Powered by Data Science</a:t>
            </a:r>
          </a:p>
        </p:txBody>
      </p:sp>
      <p:pic>
        <p:nvPicPr>
          <p:cNvPr id="120" name="8SzwQc8j2KJb4ARrxQxCjX4jizub4U5CAK3WwB89qYm3yEsiTafcuT8MRAkBxS7AYrgz9M1j5zU466J2p2cqcqiVzzNVSHQRMH6KW3mvJFfHtEMXsjC-removebg-preview.png" descr="8SzwQc8j2KJb4ARrxQxCjX4jizub4U5CAK3WwB89qYm3yEsiTafcuT8MRAkBxS7AYrgz9M1j5zU466J2p2cqcqiVzzNVSHQRMH6KW3mvJFfHtEMXsjC-removebg-pre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000" y="2022276"/>
            <a:ext cx="5181600" cy="777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creen Shot 2021-03-12 at 8.47.49 PM.png" descr="Screen Shot 2021-03-12 at 8.47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7866" y="-41729"/>
            <a:ext cx="8724115" cy="773708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Organization"/>
          <p:cNvSpPr/>
          <p:nvPr/>
        </p:nvSpPr>
        <p:spPr>
          <a:xfrm>
            <a:off x="4134565" y="2075007"/>
            <a:ext cx="8624348" cy="741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59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59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59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pic>
        <p:nvPicPr>
          <p:cNvPr id="185" name="bender_thinking_to_himself_by_captainedwardteague_de4w68m-fullview.png" descr="bender_thinking_to_himself_by_captainedwardteague_de4w68m-full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01038" y="1713408"/>
            <a:ext cx="1912336" cy="182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580b57fcd9996e24bc43c531.png" descr="580b57fcd9996e24bc43c53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43283" y="8565392"/>
            <a:ext cx="657695" cy="915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classic-wallstreetbets-kid-kiss-cut-sticker-55x55-inch-wallstreetbets_1000x-removebg-preview.png" descr="classic-wallstreetbets-kid-kiss-cut-sticker-55x55-inch-wallstreetbets_1000x-removebg-preview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97911" y="8588476"/>
            <a:ext cx="1084038" cy="1084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ython-logo-png-favpng-zh3hwdBFc2eeM3WMWECcjqDK1-removebg-preview (2).png" descr="python-logo-png-favpng-zh3hwdBFc2eeM3WMWECcjqDK1-removebg-preview (2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907744" y="7589021"/>
            <a:ext cx="1200702" cy="870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ython-logo-png-favpng-zh3hwdBFc2eeM3WMWECcjqDK1-removebg-preview (2).png" descr="python-logo-png-favpng-zh3hwdBFc2eeM3WMWECcjqDK1-removebg-preview (2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20392" y="7589021"/>
            <a:ext cx="1200702" cy="870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ython-logo-png-favpng-zh3hwdBFc2eeM3WMWECcjqDK1-removebg-preview (2).png" descr="python-logo-png-favpng-zh3hwdBFc2eeM3WMWECcjqDK1-removebg-preview (2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99391" y="4175400"/>
            <a:ext cx="1494696" cy="1084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ython-logo-png-favpng-zh3hwdBFc2eeM3WMWECcjqDK1-removebg-preview (2).png" descr="python-logo-png-favpng-zh3hwdBFc2eeM3WMWECcjqDK1-removebg-preview (2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904233" y="7589021"/>
            <a:ext cx="1200703" cy="870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275-2754492_mongodb-nosql-document-oriented-database-portable-network-mongodb-logo-removebg-preview.png" descr="275-2754492_mongodb-nosql-document-oriented-database-portable-network-mongodb-logo-removebg-preview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904233" y="5703402"/>
            <a:ext cx="1200702" cy="1316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275-2754492_mongodb-nosql-document-oriented-database-portable-network-mongodb-logo-removebg-preview.png" descr="275-2754492_mongodb-nosql-document-oriented-database-portable-network-mongodb-logo-removebg-preview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788542" y="5703402"/>
            <a:ext cx="1200703" cy="1316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275-2754492_mongodb-nosql-document-oriented-database-portable-network-mongodb-logo-removebg-preview.png" descr="275-2754492_mongodb-nosql-document-oriented-database-portable-network-mongodb-logo-removebg-preview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46388" y="5703402"/>
            <a:ext cx="1200702" cy="1316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when-jim-cramer-expects-the-fed-to-cut-interest-rates-removebg-preview.png" descr="when-jim-cramer-expects-the-fed-to-cut-interest-rates-removebg-preview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818494" y="8749286"/>
            <a:ext cx="1015969" cy="762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FDA-approve-green-removebg-preview (1).png" descr="FDA-approve-green-removebg-preview (1)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105067" y="8672968"/>
            <a:ext cx="1219367" cy="915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Finance_icon_0919_250x252.png" descr="Finance_icon_0919_250x252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328523" y="8749286"/>
            <a:ext cx="756366" cy="762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1_rJ3aoBPqGxM6lv99TXnt1A.jpeg" descr="1_rJ3aoBPqGxM6lv99TXnt1A.jpe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578949" y="8730404"/>
            <a:ext cx="1200702" cy="800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a1ac9859-7c4d-4d4b-b4ee-1f53e74a3a08.93886c0f7c085e61ed7483fc7b3c83dd-removebg-preview.png" descr="a1ac9859-7c4d-4d4b-b4ee-1f53e74a3a08.93886c0f7c085e61ed7483fc7b3c83dd-removebg-preview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945269" y="7643221"/>
            <a:ext cx="762418" cy="762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urepng.com-futurama-benderfuturamaanimated-sciencefictionsitcomcartoonfuturama-benderbender-1701528562522vufow.png" descr="purepng.com-futurama-benderfuturamaanimated-sciencefictionsitcomcartoonfuturama-benderbender-1701528562522vufo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6223" y="2483050"/>
            <a:ext cx="6945754" cy="7192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Breakout-Volume-1.png" descr="Breakout-Volume-1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723900"/>
            <a:ext cx="11722100" cy="6146800"/>
          </a:xfrm>
          <a:prstGeom prst="rect">
            <a:avLst/>
          </a:prstGeom>
        </p:spPr>
      </p:pic>
      <p:sp>
        <p:nvSpPr>
          <p:cNvPr id="123" name="Break out Strate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 out Strategy </a:t>
            </a:r>
          </a:p>
        </p:txBody>
      </p:sp>
      <p:pic>
        <p:nvPicPr>
          <p:cNvPr id="124" name="bender-planet-express-ship-leela-philip-j-fry-image-bender-removebg-preview.png" descr="bender-planet-express-ship-leela-philip-j-fry-image-bender-removebg-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77312" y="5528295"/>
            <a:ext cx="4333454" cy="4333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loud"/>
          <p:cNvSpPr/>
          <p:nvPr/>
        </p:nvSpPr>
        <p:spPr>
          <a:xfrm>
            <a:off x="3755272" y="175362"/>
            <a:ext cx="5751737" cy="3466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79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27" name="Rounded Rectangle"/>
          <p:cNvSpPr/>
          <p:nvPr/>
        </p:nvSpPr>
        <p:spPr>
          <a:xfrm>
            <a:off x="442242" y="4405312"/>
            <a:ext cx="2387056" cy="2210446"/>
          </a:xfrm>
          <a:prstGeom prst="roundRect">
            <a:avLst>
              <a:gd name="adj" fmla="val 13007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28" name="Court Building"/>
          <p:cNvSpPr/>
          <p:nvPr/>
        </p:nvSpPr>
        <p:spPr>
          <a:xfrm>
            <a:off x="3811223" y="6407037"/>
            <a:ext cx="1854201" cy="1854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1158" y="3613"/>
                </a:lnTo>
                <a:lnTo>
                  <a:pt x="1158" y="4293"/>
                </a:lnTo>
                <a:lnTo>
                  <a:pt x="20444" y="4293"/>
                </a:lnTo>
                <a:lnTo>
                  <a:pt x="20444" y="3613"/>
                </a:lnTo>
                <a:lnTo>
                  <a:pt x="10800" y="0"/>
                </a:lnTo>
                <a:close/>
                <a:moveTo>
                  <a:pt x="2354" y="4683"/>
                </a:moveTo>
                <a:lnTo>
                  <a:pt x="2354" y="6036"/>
                </a:lnTo>
                <a:lnTo>
                  <a:pt x="3269" y="6036"/>
                </a:lnTo>
                <a:lnTo>
                  <a:pt x="3269" y="6676"/>
                </a:lnTo>
                <a:cubicBezTo>
                  <a:pt x="3553" y="6676"/>
                  <a:pt x="3618" y="7023"/>
                  <a:pt x="3618" y="7023"/>
                </a:cubicBezTo>
                <a:lnTo>
                  <a:pt x="3618" y="15657"/>
                </a:lnTo>
                <a:lnTo>
                  <a:pt x="3346" y="15657"/>
                </a:lnTo>
                <a:lnTo>
                  <a:pt x="3346" y="16762"/>
                </a:lnTo>
                <a:lnTo>
                  <a:pt x="2354" y="16762"/>
                </a:lnTo>
                <a:lnTo>
                  <a:pt x="2354" y="18115"/>
                </a:lnTo>
                <a:lnTo>
                  <a:pt x="19246" y="18115"/>
                </a:lnTo>
                <a:lnTo>
                  <a:pt x="19246" y="16762"/>
                </a:lnTo>
                <a:lnTo>
                  <a:pt x="18254" y="16762"/>
                </a:lnTo>
                <a:lnTo>
                  <a:pt x="18254" y="15657"/>
                </a:lnTo>
                <a:lnTo>
                  <a:pt x="17984" y="15657"/>
                </a:lnTo>
                <a:lnTo>
                  <a:pt x="17984" y="7023"/>
                </a:lnTo>
                <a:cubicBezTo>
                  <a:pt x="17984" y="7023"/>
                  <a:pt x="18049" y="6676"/>
                  <a:pt x="18333" y="6676"/>
                </a:cubicBezTo>
                <a:lnTo>
                  <a:pt x="18333" y="6036"/>
                </a:lnTo>
                <a:lnTo>
                  <a:pt x="19246" y="6036"/>
                </a:lnTo>
                <a:lnTo>
                  <a:pt x="19246" y="4683"/>
                </a:lnTo>
                <a:lnTo>
                  <a:pt x="2354" y="4683"/>
                </a:lnTo>
                <a:close/>
                <a:moveTo>
                  <a:pt x="5670" y="6036"/>
                </a:moveTo>
                <a:lnTo>
                  <a:pt x="7489" y="6036"/>
                </a:lnTo>
                <a:lnTo>
                  <a:pt x="7489" y="6676"/>
                </a:lnTo>
                <a:cubicBezTo>
                  <a:pt x="7773" y="6676"/>
                  <a:pt x="7838" y="7023"/>
                  <a:pt x="7838" y="7023"/>
                </a:cubicBezTo>
                <a:lnTo>
                  <a:pt x="7838" y="15657"/>
                </a:lnTo>
                <a:lnTo>
                  <a:pt x="7568" y="15657"/>
                </a:lnTo>
                <a:lnTo>
                  <a:pt x="7568" y="16762"/>
                </a:lnTo>
                <a:lnTo>
                  <a:pt x="5591" y="16762"/>
                </a:lnTo>
                <a:lnTo>
                  <a:pt x="5591" y="15657"/>
                </a:lnTo>
                <a:lnTo>
                  <a:pt x="5321" y="15657"/>
                </a:lnTo>
                <a:lnTo>
                  <a:pt x="5321" y="7023"/>
                </a:lnTo>
                <a:cubicBezTo>
                  <a:pt x="5321" y="7023"/>
                  <a:pt x="5386" y="6676"/>
                  <a:pt x="5670" y="6676"/>
                </a:cubicBezTo>
                <a:lnTo>
                  <a:pt x="5670" y="6036"/>
                </a:lnTo>
                <a:close/>
                <a:moveTo>
                  <a:pt x="9890" y="6036"/>
                </a:moveTo>
                <a:lnTo>
                  <a:pt x="11710" y="6036"/>
                </a:lnTo>
                <a:lnTo>
                  <a:pt x="11710" y="6676"/>
                </a:lnTo>
                <a:cubicBezTo>
                  <a:pt x="11993" y="6676"/>
                  <a:pt x="12059" y="7023"/>
                  <a:pt x="12059" y="7023"/>
                </a:cubicBezTo>
                <a:lnTo>
                  <a:pt x="12059" y="15657"/>
                </a:lnTo>
                <a:lnTo>
                  <a:pt x="11789" y="15657"/>
                </a:lnTo>
                <a:lnTo>
                  <a:pt x="11789" y="16762"/>
                </a:lnTo>
                <a:lnTo>
                  <a:pt x="9813" y="16762"/>
                </a:lnTo>
                <a:lnTo>
                  <a:pt x="9813" y="15657"/>
                </a:lnTo>
                <a:lnTo>
                  <a:pt x="9541" y="15657"/>
                </a:lnTo>
                <a:lnTo>
                  <a:pt x="9541" y="7023"/>
                </a:lnTo>
                <a:cubicBezTo>
                  <a:pt x="9541" y="7023"/>
                  <a:pt x="9607" y="6676"/>
                  <a:pt x="9890" y="6676"/>
                </a:cubicBezTo>
                <a:lnTo>
                  <a:pt x="9890" y="6036"/>
                </a:lnTo>
                <a:close/>
                <a:moveTo>
                  <a:pt x="14113" y="6036"/>
                </a:moveTo>
                <a:lnTo>
                  <a:pt x="15932" y="6036"/>
                </a:lnTo>
                <a:lnTo>
                  <a:pt x="15932" y="6676"/>
                </a:lnTo>
                <a:cubicBezTo>
                  <a:pt x="16216" y="6676"/>
                  <a:pt x="16281" y="7023"/>
                  <a:pt x="16281" y="7023"/>
                </a:cubicBezTo>
                <a:lnTo>
                  <a:pt x="16281" y="15657"/>
                </a:lnTo>
                <a:lnTo>
                  <a:pt x="16009" y="15657"/>
                </a:lnTo>
                <a:lnTo>
                  <a:pt x="16009" y="16762"/>
                </a:lnTo>
                <a:lnTo>
                  <a:pt x="14033" y="16762"/>
                </a:lnTo>
                <a:lnTo>
                  <a:pt x="14033" y="15657"/>
                </a:lnTo>
                <a:lnTo>
                  <a:pt x="13763" y="15657"/>
                </a:lnTo>
                <a:lnTo>
                  <a:pt x="13763" y="7023"/>
                </a:lnTo>
                <a:cubicBezTo>
                  <a:pt x="13763" y="7023"/>
                  <a:pt x="13829" y="6676"/>
                  <a:pt x="14113" y="6676"/>
                </a:cubicBezTo>
                <a:lnTo>
                  <a:pt x="14113" y="6036"/>
                </a:lnTo>
                <a:close/>
                <a:moveTo>
                  <a:pt x="1158" y="18505"/>
                </a:moveTo>
                <a:lnTo>
                  <a:pt x="1158" y="19859"/>
                </a:lnTo>
                <a:lnTo>
                  <a:pt x="20444" y="19859"/>
                </a:lnTo>
                <a:lnTo>
                  <a:pt x="20444" y="18505"/>
                </a:lnTo>
                <a:lnTo>
                  <a:pt x="1158" y="18505"/>
                </a:lnTo>
                <a:close/>
                <a:moveTo>
                  <a:pt x="0" y="2024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0247"/>
                </a:lnTo>
                <a:lnTo>
                  <a:pt x="0" y="20247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29" name="Ear"/>
          <p:cNvSpPr/>
          <p:nvPr/>
        </p:nvSpPr>
        <p:spPr>
          <a:xfrm>
            <a:off x="2445788" y="2040737"/>
            <a:ext cx="1052024" cy="1430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fill="norm" stroke="1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30" name="Pill"/>
          <p:cNvSpPr/>
          <p:nvPr/>
        </p:nvSpPr>
        <p:spPr>
          <a:xfrm>
            <a:off x="5010697" y="6006988"/>
            <a:ext cx="1049773" cy="469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835" y="0"/>
                </a:moveTo>
                <a:cubicBezTo>
                  <a:pt x="2169" y="0"/>
                  <a:pt x="0" y="4847"/>
                  <a:pt x="0" y="10802"/>
                </a:cubicBezTo>
                <a:cubicBezTo>
                  <a:pt x="0" y="16757"/>
                  <a:pt x="2169" y="21600"/>
                  <a:pt x="4835" y="21600"/>
                </a:cubicBezTo>
                <a:lnTo>
                  <a:pt x="16767" y="21600"/>
                </a:lnTo>
                <a:cubicBezTo>
                  <a:pt x="19432" y="21600"/>
                  <a:pt x="21600" y="16757"/>
                  <a:pt x="21600" y="10802"/>
                </a:cubicBezTo>
                <a:cubicBezTo>
                  <a:pt x="21600" y="4847"/>
                  <a:pt x="19432" y="0"/>
                  <a:pt x="16767" y="0"/>
                </a:cubicBezTo>
                <a:lnTo>
                  <a:pt x="4835" y="0"/>
                </a:lnTo>
                <a:close/>
                <a:moveTo>
                  <a:pt x="10676" y="2635"/>
                </a:moveTo>
                <a:lnTo>
                  <a:pt x="16767" y="2635"/>
                </a:lnTo>
                <a:cubicBezTo>
                  <a:pt x="18782" y="2635"/>
                  <a:pt x="20422" y="6299"/>
                  <a:pt x="20422" y="10802"/>
                </a:cubicBezTo>
                <a:cubicBezTo>
                  <a:pt x="20422" y="15305"/>
                  <a:pt x="18782" y="18965"/>
                  <a:pt x="16767" y="18965"/>
                </a:cubicBezTo>
                <a:lnTo>
                  <a:pt x="10676" y="18965"/>
                </a:lnTo>
                <a:lnTo>
                  <a:pt x="10676" y="2635"/>
                </a:lnTo>
                <a:close/>
              </a:path>
            </a:pathLst>
          </a:cu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31" name="Carrot"/>
          <p:cNvSpPr/>
          <p:nvPr/>
        </p:nvSpPr>
        <p:spPr>
          <a:xfrm>
            <a:off x="3335201" y="5937694"/>
            <a:ext cx="858054" cy="850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456" fill="norm" stroke="1" extrusionOk="0">
                <a:moveTo>
                  <a:pt x="17341" y="7"/>
                </a:moveTo>
                <a:cubicBezTo>
                  <a:pt x="17150" y="-42"/>
                  <a:pt x="17010" y="188"/>
                  <a:pt x="16850" y="305"/>
                </a:cubicBezTo>
                <a:cubicBezTo>
                  <a:pt x="16604" y="484"/>
                  <a:pt x="16395" y="305"/>
                  <a:pt x="16072" y="328"/>
                </a:cubicBezTo>
                <a:cubicBezTo>
                  <a:pt x="15666" y="497"/>
                  <a:pt x="15848" y="779"/>
                  <a:pt x="15892" y="1099"/>
                </a:cubicBezTo>
                <a:cubicBezTo>
                  <a:pt x="15918" y="1281"/>
                  <a:pt x="15948" y="1526"/>
                  <a:pt x="15777" y="1591"/>
                </a:cubicBezTo>
                <a:cubicBezTo>
                  <a:pt x="15620" y="1652"/>
                  <a:pt x="15428" y="1628"/>
                  <a:pt x="15267" y="1675"/>
                </a:cubicBezTo>
                <a:cubicBezTo>
                  <a:pt x="15070" y="1734"/>
                  <a:pt x="15104" y="2035"/>
                  <a:pt x="15229" y="2199"/>
                </a:cubicBezTo>
                <a:cubicBezTo>
                  <a:pt x="15284" y="2272"/>
                  <a:pt x="15353" y="2346"/>
                  <a:pt x="15408" y="2422"/>
                </a:cubicBezTo>
                <a:cubicBezTo>
                  <a:pt x="15506" y="2557"/>
                  <a:pt x="15476" y="2772"/>
                  <a:pt x="15320" y="2828"/>
                </a:cubicBezTo>
                <a:cubicBezTo>
                  <a:pt x="14743" y="3031"/>
                  <a:pt x="14780" y="3599"/>
                  <a:pt x="15490" y="3710"/>
                </a:cubicBezTo>
                <a:cubicBezTo>
                  <a:pt x="16209" y="3823"/>
                  <a:pt x="15667" y="4575"/>
                  <a:pt x="15574" y="4740"/>
                </a:cubicBezTo>
                <a:cubicBezTo>
                  <a:pt x="15320" y="5193"/>
                  <a:pt x="15078" y="5535"/>
                  <a:pt x="14814" y="5863"/>
                </a:cubicBezTo>
                <a:cubicBezTo>
                  <a:pt x="13984" y="5233"/>
                  <a:pt x="12915" y="5025"/>
                  <a:pt x="12145" y="5801"/>
                </a:cubicBezTo>
                <a:cubicBezTo>
                  <a:pt x="4639" y="13365"/>
                  <a:pt x="1172" y="19011"/>
                  <a:pt x="34" y="21078"/>
                </a:cubicBezTo>
                <a:cubicBezTo>
                  <a:pt x="-94" y="21310"/>
                  <a:pt x="173" y="21558"/>
                  <a:pt x="393" y="21413"/>
                </a:cubicBezTo>
                <a:cubicBezTo>
                  <a:pt x="7852" y="16489"/>
                  <a:pt x="14575" y="10313"/>
                  <a:pt x="15588" y="9292"/>
                </a:cubicBezTo>
                <a:cubicBezTo>
                  <a:pt x="16357" y="8517"/>
                  <a:pt x="16142" y="7413"/>
                  <a:pt x="15506" y="6561"/>
                </a:cubicBezTo>
                <a:cubicBezTo>
                  <a:pt x="15853" y="6237"/>
                  <a:pt x="16238" y="5955"/>
                  <a:pt x="16654" y="5725"/>
                </a:cubicBezTo>
                <a:cubicBezTo>
                  <a:pt x="16975" y="5548"/>
                  <a:pt x="17337" y="5386"/>
                  <a:pt x="17657" y="5560"/>
                </a:cubicBezTo>
                <a:cubicBezTo>
                  <a:pt x="17989" y="5742"/>
                  <a:pt x="18061" y="6167"/>
                  <a:pt x="18040" y="6363"/>
                </a:cubicBezTo>
                <a:cubicBezTo>
                  <a:pt x="17988" y="6840"/>
                  <a:pt x="18417" y="6898"/>
                  <a:pt x="18597" y="6822"/>
                </a:cubicBezTo>
                <a:cubicBezTo>
                  <a:pt x="18935" y="6703"/>
                  <a:pt x="18642" y="6188"/>
                  <a:pt x="19247" y="6385"/>
                </a:cubicBezTo>
                <a:cubicBezTo>
                  <a:pt x="19373" y="6425"/>
                  <a:pt x="19546" y="6534"/>
                  <a:pt x="19733" y="6373"/>
                </a:cubicBezTo>
                <a:cubicBezTo>
                  <a:pt x="19795" y="6319"/>
                  <a:pt x="19831" y="6248"/>
                  <a:pt x="19841" y="6166"/>
                </a:cubicBezTo>
                <a:cubicBezTo>
                  <a:pt x="19866" y="5957"/>
                  <a:pt x="19562" y="5746"/>
                  <a:pt x="19626" y="5613"/>
                </a:cubicBezTo>
                <a:cubicBezTo>
                  <a:pt x="19711" y="5450"/>
                  <a:pt x="20039" y="5599"/>
                  <a:pt x="20202" y="5678"/>
                </a:cubicBezTo>
                <a:cubicBezTo>
                  <a:pt x="20365" y="5758"/>
                  <a:pt x="20783" y="5757"/>
                  <a:pt x="20862" y="5592"/>
                </a:cubicBezTo>
                <a:cubicBezTo>
                  <a:pt x="20932" y="5447"/>
                  <a:pt x="20860" y="5283"/>
                  <a:pt x="20751" y="5165"/>
                </a:cubicBezTo>
                <a:cubicBezTo>
                  <a:pt x="20642" y="5047"/>
                  <a:pt x="20575" y="4822"/>
                  <a:pt x="20719" y="4755"/>
                </a:cubicBezTo>
                <a:cubicBezTo>
                  <a:pt x="20786" y="4724"/>
                  <a:pt x="20862" y="4749"/>
                  <a:pt x="20934" y="4762"/>
                </a:cubicBezTo>
                <a:cubicBezTo>
                  <a:pt x="21267" y="4818"/>
                  <a:pt x="21428" y="4498"/>
                  <a:pt x="21222" y="4228"/>
                </a:cubicBezTo>
                <a:lnTo>
                  <a:pt x="21142" y="4124"/>
                </a:lnTo>
                <a:cubicBezTo>
                  <a:pt x="20996" y="3934"/>
                  <a:pt x="21039" y="3661"/>
                  <a:pt x="21235" y="3525"/>
                </a:cubicBezTo>
                <a:lnTo>
                  <a:pt x="21242" y="3520"/>
                </a:lnTo>
                <a:cubicBezTo>
                  <a:pt x="21506" y="3346"/>
                  <a:pt x="21461" y="3067"/>
                  <a:pt x="21228" y="3023"/>
                </a:cubicBezTo>
                <a:lnTo>
                  <a:pt x="20977" y="2979"/>
                </a:lnTo>
                <a:cubicBezTo>
                  <a:pt x="20558" y="2807"/>
                  <a:pt x="20634" y="2581"/>
                  <a:pt x="20859" y="2363"/>
                </a:cubicBezTo>
                <a:cubicBezTo>
                  <a:pt x="21084" y="2146"/>
                  <a:pt x="20819" y="1780"/>
                  <a:pt x="20580" y="1812"/>
                </a:cubicBezTo>
                <a:cubicBezTo>
                  <a:pt x="20513" y="1821"/>
                  <a:pt x="20469" y="1860"/>
                  <a:pt x="20408" y="1884"/>
                </a:cubicBezTo>
                <a:cubicBezTo>
                  <a:pt x="20182" y="1974"/>
                  <a:pt x="20016" y="2173"/>
                  <a:pt x="19773" y="2185"/>
                </a:cubicBezTo>
                <a:cubicBezTo>
                  <a:pt x="19718" y="2188"/>
                  <a:pt x="19659" y="2183"/>
                  <a:pt x="19613" y="2151"/>
                </a:cubicBezTo>
                <a:cubicBezTo>
                  <a:pt x="19461" y="2046"/>
                  <a:pt x="19582" y="1800"/>
                  <a:pt x="19730" y="1687"/>
                </a:cubicBezTo>
                <a:cubicBezTo>
                  <a:pt x="19880" y="1572"/>
                  <a:pt x="20078" y="1430"/>
                  <a:pt x="20022" y="1242"/>
                </a:cubicBezTo>
                <a:cubicBezTo>
                  <a:pt x="19985" y="1116"/>
                  <a:pt x="19833" y="1046"/>
                  <a:pt x="19706" y="1072"/>
                </a:cubicBezTo>
                <a:cubicBezTo>
                  <a:pt x="19380" y="1138"/>
                  <a:pt x="19522" y="1229"/>
                  <a:pt x="19197" y="1289"/>
                </a:cubicBezTo>
                <a:cubicBezTo>
                  <a:pt x="19091" y="1308"/>
                  <a:pt x="18977" y="1266"/>
                  <a:pt x="18916" y="1176"/>
                </a:cubicBezTo>
                <a:cubicBezTo>
                  <a:pt x="18777" y="971"/>
                  <a:pt x="18877" y="733"/>
                  <a:pt x="18880" y="554"/>
                </a:cubicBezTo>
                <a:cubicBezTo>
                  <a:pt x="18883" y="317"/>
                  <a:pt x="18561" y="127"/>
                  <a:pt x="18362" y="364"/>
                </a:cubicBezTo>
                <a:cubicBezTo>
                  <a:pt x="18260" y="485"/>
                  <a:pt x="18101" y="773"/>
                  <a:pt x="17953" y="828"/>
                </a:cubicBezTo>
                <a:cubicBezTo>
                  <a:pt x="17805" y="883"/>
                  <a:pt x="17656" y="889"/>
                  <a:pt x="17582" y="749"/>
                </a:cubicBezTo>
                <a:cubicBezTo>
                  <a:pt x="17520" y="631"/>
                  <a:pt x="17506" y="495"/>
                  <a:pt x="17519" y="362"/>
                </a:cubicBezTo>
                <a:cubicBezTo>
                  <a:pt x="17532" y="229"/>
                  <a:pt x="17469" y="40"/>
                  <a:pt x="17341" y="7"/>
                </a:cubicBezTo>
                <a:close/>
              </a:path>
            </a:pathLst>
          </a:cu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32" name="Pizza"/>
          <p:cNvSpPr/>
          <p:nvPr/>
        </p:nvSpPr>
        <p:spPr>
          <a:xfrm>
            <a:off x="5900377" y="6909132"/>
            <a:ext cx="620618" cy="850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fill="norm" stroke="1" extrusionOk="0">
                <a:moveTo>
                  <a:pt x="10783" y="0"/>
                </a:moveTo>
                <a:cubicBezTo>
                  <a:pt x="6539" y="0"/>
                  <a:pt x="2773" y="587"/>
                  <a:pt x="443" y="1486"/>
                </a:cubicBezTo>
                <a:cubicBezTo>
                  <a:pt x="78" y="1629"/>
                  <a:pt x="-95" y="1948"/>
                  <a:pt x="54" y="2239"/>
                </a:cubicBezTo>
                <a:lnTo>
                  <a:pt x="463" y="3061"/>
                </a:lnTo>
                <a:cubicBezTo>
                  <a:pt x="575" y="3281"/>
                  <a:pt x="828" y="3439"/>
                  <a:pt x="1141" y="3478"/>
                </a:cubicBezTo>
                <a:cubicBezTo>
                  <a:pt x="3635" y="3801"/>
                  <a:pt x="4917" y="3412"/>
                  <a:pt x="6376" y="2962"/>
                </a:cubicBezTo>
                <a:cubicBezTo>
                  <a:pt x="7560" y="2600"/>
                  <a:pt x="8781" y="2228"/>
                  <a:pt x="10695" y="2211"/>
                </a:cubicBezTo>
                <a:lnTo>
                  <a:pt x="10806" y="2211"/>
                </a:lnTo>
                <a:cubicBezTo>
                  <a:pt x="12720" y="2228"/>
                  <a:pt x="13948" y="2600"/>
                  <a:pt x="15125" y="2962"/>
                </a:cubicBezTo>
                <a:cubicBezTo>
                  <a:pt x="16554" y="3401"/>
                  <a:pt x="17813" y="3784"/>
                  <a:pt x="20218" y="3493"/>
                </a:cubicBezTo>
                <a:cubicBezTo>
                  <a:pt x="20531" y="3455"/>
                  <a:pt x="20798" y="3296"/>
                  <a:pt x="20909" y="3077"/>
                </a:cubicBezTo>
                <a:lnTo>
                  <a:pt x="21356" y="2177"/>
                </a:lnTo>
                <a:cubicBezTo>
                  <a:pt x="21505" y="1886"/>
                  <a:pt x="21336" y="1564"/>
                  <a:pt x="20956" y="1421"/>
                </a:cubicBezTo>
                <a:cubicBezTo>
                  <a:pt x="18618" y="560"/>
                  <a:pt x="14930" y="0"/>
                  <a:pt x="10783" y="0"/>
                </a:cubicBezTo>
                <a:close/>
                <a:moveTo>
                  <a:pt x="10762" y="3006"/>
                </a:moveTo>
                <a:cubicBezTo>
                  <a:pt x="9027" y="3012"/>
                  <a:pt x="7946" y="3346"/>
                  <a:pt x="6799" y="3697"/>
                </a:cubicBezTo>
                <a:cubicBezTo>
                  <a:pt x="5683" y="4037"/>
                  <a:pt x="4543" y="4388"/>
                  <a:pt x="2853" y="4388"/>
                </a:cubicBezTo>
                <a:cubicBezTo>
                  <a:pt x="2324" y="4388"/>
                  <a:pt x="1738" y="4355"/>
                  <a:pt x="1082" y="4273"/>
                </a:cubicBezTo>
                <a:lnTo>
                  <a:pt x="10099" y="21291"/>
                </a:lnTo>
                <a:cubicBezTo>
                  <a:pt x="10188" y="21472"/>
                  <a:pt x="10419" y="21600"/>
                  <a:pt x="10695" y="21600"/>
                </a:cubicBezTo>
                <a:cubicBezTo>
                  <a:pt x="10963" y="21600"/>
                  <a:pt x="11193" y="21474"/>
                  <a:pt x="11290" y="21298"/>
                </a:cubicBezTo>
                <a:lnTo>
                  <a:pt x="20307" y="4288"/>
                </a:lnTo>
                <a:cubicBezTo>
                  <a:pt x="17649" y="4590"/>
                  <a:pt x="16159" y="4136"/>
                  <a:pt x="14722" y="3697"/>
                </a:cubicBezTo>
                <a:cubicBezTo>
                  <a:pt x="13576" y="3346"/>
                  <a:pt x="12489" y="3012"/>
                  <a:pt x="10762" y="3006"/>
                </a:cubicBezTo>
                <a:close/>
                <a:moveTo>
                  <a:pt x="14068" y="5804"/>
                </a:moveTo>
                <a:cubicBezTo>
                  <a:pt x="15185" y="5804"/>
                  <a:pt x="16093" y="6472"/>
                  <a:pt x="16093" y="7295"/>
                </a:cubicBezTo>
                <a:cubicBezTo>
                  <a:pt x="16093" y="8118"/>
                  <a:pt x="15185" y="8786"/>
                  <a:pt x="14068" y="8786"/>
                </a:cubicBezTo>
                <a:cubicBezTo>
                  <a:pt x="12952" y="8786"/>
                  <a:pt x="12042" y="8118"/>
                  <a:pt x="12042" y="7295"/>
                </a:cubicBezTo>
                <a:cubicBezTo>
                  <a:pt x="12042" y="6472"/>
                  <a:pt x="12952" y="5804"/>
                  <a:pt x="14068" y="5804"/>
                </a:cubicBezTo>
                <a:close/>
                <a:moveTo>
                  <a:pt x="7649" y="7723"/>
                </a:moveTo>
                <a:cubicBezTo>
                  <a:pt x="8766" y="7723"/>
                  <a:pt x="9675" y="8392"/>
                  <a:pt x="9675" y="9215"/>
                </a:cubicBezTo>
                <a:cubicBezTo>
                  <a:pt x="9675" y="10037"/>
                  <a:pt x="8766" y="10706"/>
                  <a:pt x="7649" y="10706"/>
                </a:cubicBezTo>
                <a:cubicBezTo>
                  <a:pt x="6532" y="10706"/>
                  <a:pt x="5624" y="10037"/>
                  <a:pt x="5624" y="9215"/>
                </a:cubicBezTo>
                <a:cubicBezTo>
                  <a:pt x="5624" y="8392"/>
                  <a:pt x="6532" y="7723"/>
                  <a:pt x="7649" y="7723"/>
                </a:cubicBezTo>
                <a:close/>
                <a:moveTo>
                  <a:pt x="11842" y="11842"/>
                </a:moveTo>
                <a:cubicBezTo>
                  <a:pt x="12959" y="11842"/>
                  <a:pt x="13866" y="12511"/>
                  <a:pt x="13866" y="13333"/>
                </a:cubicBezTo>
                <a:cubicBezTo>
                  <a:pt x="13866" y="14162"/>
                  <a:pt x="12959" y="14826"/>
                  <a:pt x="11842" y="14826"/>
                </a:cubicBezTo>
                <a:cubicBezTo>
                  <a:pt x="10725" y="14826"/>
                  <a:pt x="9815" y="14156"/>
                  <a:pt x="9815" y="13333"/>
                </a:cubicBezTo>
                <a:cubicBezTo>
                  <a:pt x="9815" y="12511"/>
                  <a:pt x="10725" y="11842"/>
                  <a:pt x="11842" y="11842"/>
                </a:cubicBezTo>
                <a:close/>
              </a:path>
            </a:pathLst>
          </a:cu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pic>
        <p:nvPicPr>
          <p:cNvPr id="133" name="580b57fcd9996e24bc43c531.png" descr="580b57fcd9996e24bc43c531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64147" y="5429131"/>
            <a:ext cx="858055" cy="1193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1385909-middle-removebg-preview.png" descr="1385909-middle-removebg-preview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370596" y="217644"/>
            <a:ext cx="2058904" cy="3620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when-jim-cramer-expects-the-fed-to-cut-interest-rates-removebg-preview.png" descr="when-jim-cramer-expects-the-fed-to-cut-interest-rates-removebg-preview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046069" y="5423496"/>
            <a:ext cx="3484662" cy="2615008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Line Graph"/>
          <p:cNvSpPr/>
          <p:nvPr/>
        </p:nvSpPr>
        <p:spPr>
          <a:xfrm>
            <a:off x="9701958" y="3706911"/>
            <a:ext cx="2216319" cy="2210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pic>
        <p:nvPicPr>
          <p:cNvPr id="137" name="classic-wallstreetbets-kid-kiss-cut-sticker-55x55-inch-wallstreetbets_1000x-removebg-preview.png" descr="classic-wallstreetbets-kid-kiss-cut-sticker-55x55-inch-wallstreetbets_1000x-removebg-preview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81521" y="3984997"/>
            <a:ext cx="1783607" cy="1783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6" grpId="10"/>
      <p:bldP build="whole" bldLvl="1" animBg="1" rev="0" advAuto="0" spid="128" grpId="7"/>
      <p:bldP build="whole" bldLvl="1" animBg="1" rev="0" advAuto="0" spid="137" grpId="2"/>
      <p:bldP build="whole" bldLvl="1" animBg="1" rev="0" advAuto="0" spid="130" grpId="6"/>
      <p:bldP build="whole" bldLvl="1" animBg="1" rev="0" advAuto="0" spid="132" grpId="8"/>
      <p:bldP build="whole" bldLvl="1" animBg="1" rev="0" advAuto="0" spid="135" grpId="9"/>
      <p:bldP build="whole" bldLvl="1" animBg="1" rev="0" advAuto="0" spid="131" grpId="5"/>
      <p:bldP build="whole" bldLvl="1" animBg="1" rev="0" advAuto="0" spid="129" grpId="1"/>
      <p:bldP build="whole" bldLvl="1" animBg="1" rev="0" advAuto="0" spid="127" grpId="3"/>
      <p:bldP build="whole" bldLvl="1" animBg="1" rev="0" advAuto="0" spid="133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Wall st Bets"/>
          <p:cNvSpPr txBox="1"/>
          <p:nvPr>
            <p:ph type="title"/>
          </p:nvPr>
        </p:nvSpPr>
        <p:spPr>
          <a:xfrm>
            <a:off x="787400" y="-1397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Wall st Bets</a:t>
            </a:r>
          </a:p>
        </p:txBody>
      </p:sp>
      <p:pic>
        <p:nvPicPr>
          <p:cNvPr id="140" name="newplot (7).png" descr="newplot (7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288" y="4967029"/>
            <a:ext cx="5935089" cy="3561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newplot (6).png" descr="newplot (6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8847" y="1266373"/>
            <a:ext cx="6039830" cy="3623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st_small_507x507-pad_600x600_f8f8f8-removebg-preview (2).png" descr="st_small_507x507-pad_600x600_f8f8f8-removebg-preview (2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93800" y="1764952"/>
            <a:ext cx="3796855" cy="37968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ng-clipart-bender-korra-roger-zoidberg-character-bender-thumbnail-removebg-preview.png" descr="png-clipart-bender-korra-roger-zoidberg-character-bender-thumbnail-removebg-previe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77733" y="3538671"/>
            <a:ext cx="4847631" cy="6867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2" grpId="1"/>
      <p:bldP build="whole" bldLvl="1" animBg="1" rev="0" advAuto="0" spid="143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672z311_1611760359_2021-01-27-15-12-39_62faa19a7f103127f8c4bcf243aaae16-removebg-preview.png" descr="672z311_1611760359_2021-01-27-15-12-39_62faa19a7f103127f8c4bcf243aaae16-removebg-pre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64718" y="5783014"/>
            <a:ext cx="8534401" cy="3949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Cloud"/>
          <p:cNvSpPr/>
          <p:nvPr/>
        </p:nvSpPr>
        <p:spPr>
          <a:xfrm>
            <a:off x="7287573" y="5366689"/>
            <a:ext cx="5626632" cy="3390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pic>
        <p:nvPicPr>
          <p:cNvPr id="147" name="png-clipart-bender-youtube-television-robot-bender-hand-cartoon-thumbnail-removebg-preview.png" descr="png-clipart-bender-youtube-television-robot-bender-hand-cartoon-thumbnail-removebg-pre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01578" y="5783014"/>
            <a:ext cx="3949701" cy="3949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Gorilla"/>
          <p:cNvSpPr/>
          <p:nvPr/>
        </p:nvSpPr>
        <p:spPr>
          <a:xfrm>
            <a:off x="5617683" y="8875586"/>
            <a:ext cx="1056359" cy="899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1" h="21600" fill="norm" stroke="1" extrusionOk="0">
                <a:moveTo>
                  <a:pt x="16803" y="0"/>
                </a:moveTo>
                <a:cubicBezTo>
                  <a:pt x="16286" y="0"/>
                  <a:pt x="15413" y="916"/>
                  <a:pt x="14070" y="3046"/>
                </a:cubicBezTo>
                <a:cubicBezTo>
                  <a:pt x="13973" y="3199"/>
                  <a:pt x="13816" y="3277"/>
                  <a:pt x="13657" y="3254"/>
                </a:cubicBezTo>
                <a:cubicBezTo>
                  <a:pt x="12797" y="3128"/>
                  <a:pt x="11928" y="3473"/>
                  <a:pt x="11210" y="4728"/>
                </a:cubicBezTo>
                <a:cubicBezTo>
                  <a:pt x="8874" y="8819"/>
                  <a:pt x="8204" y="7339"/>
                  <a:pt x="5736" y="7538"/>
                </a:cubicBezTo>
                <a:cubicBezTo>
                  <a:pt x="2867" y="7769"/>
                  <a:pt x="1381" y="9592"/>
                  <a:pt x="1549" y="12415"/>
                </a:cubicBezTo>
                <a:cubicBezTo>
                  <a:pt x="1665" y="14376"/>
                  <a:pt x="2036" y="15319"/>
                  <a:pt x="1106" y="15780"/>
                </a:cubicBezTo>
                <a:cubicBezTo>
                  <a:pt x="176" y="16240"/>
                  <a:pt x="357" y="16701"/>
                  <a:pt x="62" y="18733"/>
                </a:cubicBezTo>
                <a:cubicBezTo>
                  <a:pt x="-291" y="21164"/>
                  <a:pt x="991" y="21578"/>
                  <a:pt x="991" y="21578"/>
                </a:cubicBezTo>
                <a:lnTo>
                  <a:pt x="3168" y="21578"/>
                </a:lnTo>
                <a:cubicBezTo>
                  <a:pt x="3266" y="21578"/>
                  <a:pt x="3354" y="21510"/>
                  <a:pt x="3396" y="21404"/>
                </a:cubicBezTo>
                <a:lnTo>
                  <a:pt x="3432" y="21313"/>
                </a:lnTo>
                <a:cubicBezTo>
                  <a:pt x="3533" y="21057"/>
                  <a:pt x="3453" y="20755"/>
                  <a:pt x="3251" y="20607"/>
                </a:cubicBezTo>
                <a:cubicBezTo>
                  <a:pt x="2969" y="20400"/>
                  <a:pt x="2658" y="20053"/>
                  <a:pt x="2840" y="19606"/>
                </a:cubicBezTo>
                <a:cubicBezTo>
                  <a:pt x="3097" y="18975"/>
                  <a:pt x="4411" y="18779"/>
                  <a:pt x="5455" y="16923"/>
                </a:cubicBezTo>
                <a:cubicBezTo>
                  <a:pt x="5592" y="17998"/>
                  <a:pt x="5344" y="19444"/>
                  <a:pt x="5434" y="20772"/>
                </a:cubicBezTo>
                <a:cubicBezTo>
                  <a:pt x="5465" y="21240"/>
                  <a:pt x="5796" y="21600"/>
                  <a:pt x="6189" y="21600"/>
                </a:cubicBezTo>
                <a:lnTo>
                  <a:pt x="8874" y="21600"/>
                </a:lnTo>
                <a:cubicBezTo>
                  <a:pt x="8978" y="21600"/>
                  <a:pt x="9072" y="21523"/>
                  <a:pt x="9110" y="21408"/>
                </a:cubicBezTo>
                <a:lnTo>
                  <a:pt x="9123" y="21366"/>
                </a:lnTo>
                <a:cubicBezTo>
                  <a:pt x="9213" y="21091"/>
                  <a:pt x="9139" y="20776"/>
                  <a:pt x="8942" y="20597"/>
                </a:cubicBezTo>
                <a:lnTo>
                  <a:pt x="8803" y="20472"/>
                </a:lnTo>
                <a:cubicBezTo>
                  <a:pt x="8467" y="20169"/>
                  <a:pt x="8457" y="19595"/>
                  <a:pt x="8577" y="19113"/>
                </a:cubicBezTo>
                <a:cubicBezTo>
                  <a:pt x="8770" y="18338"/>
                  <a:pt x="9284" y="17152"/>
                  <a:pt x="9330" y="16055"/>
                </a:cubicBezTo>
                <a:cubicBezTo>
                  <a:pt x="9825" y="16026"/>
                  <a:pt x="10293" y="15921"/>
                  <a:pt x="10718" y="15752"/>
                </a:cubicBezTo>
                <a:cubicBezTo>
                  <a:pt x="10813" y="16333"/>
                  <a:pt x="11154" y="18148"/>
                  <a:pt x="11869" y="19515"/>
                </a:cubicBezTo>
                <a:cubicBezTo>
                  <a:pt x="11916" y="19605"/>
                  <a:pt x="11891" y="19721"/>
                  <a:pt x="11816" y="19777"/>
                </a:cubicBezTo>
                <a:cubicBezTo>
                  <a:pt x="11666" y="19888"/>
                  <a:pt x="11476" y="20074"/>
                  <a:pt x="11358" y="20318"/>
                </a:cubicBezTo>
                <a:cubicBezTo>
                  <a:pt x="11477" y="19607"/>
                  <a:pt x="11103" y="19606"/>
                  <a:pt x="11103" y="19606"/>
                </a:cubicBezTo>
                <a:cubicBezTo>
                  <a:pt x="11103" y="19606"/>
                  <a:pt x="10789" y="20035"/>
                  <a:pt x="10789" y="20734"/>
                </a:cubicBezTo>
                <a:cubicBezTo>
                  <a:pt x="10789" y="21587"/>
                  <a:pt x="11166" y="21600"/>
                  <a:pt x="11166" y="21600"/>
                </a:cubicBezTo>
                <a:lnTo>
                  <a:pt x="13642" y="21600"/>
                </a:lnTo>
                <a:cubicBezTo>
                  <a:pt x="13798" y="21600"/>
                  <a:pt x="13940" y="21493"/>
                  <a:pt x="14008" y="21325"/>
                </a:cubicBezTo>
                <a:cubicBezTo>
                  <a:pt x="14246" y="20735"/>
                  <a:pt x="14746" y="19242"/>
                  <a:pt x="14659" y="17270"/>
                </a:cubicBezTo>
                <a:cubicBezTo>
                  <a:pt x="14578" y="15443"/>
                  <a:pt x="14921" y="14287"/>
                  <a:pt x="15127" y="13769"/>
                </a:cubicBezTo>
                <a:cubicBezTo>
                  <a:pt x="15855" y="15084"/>
                  <a:pt x="15576" y="16083"/>
                  <a:pt x="15748" y="17139"/>
                </a:cubicBezTo>
                <a:cubicBezTo>
                  <a:pt x="15934" y="18290"/>
                  <a:pt x="16526" y="19059"/>
                  <a:pt x="16846" y="19587"/>
                </a:cubicBezTo>
                <a:cubicBezTo>
                  <a:pt x="16897" y="19671"/>
                  <a:pt x="16884" y="19788"/>
                  <a:pt x="16813" y="19848"/>
                </a:cubicBezTo>
                <a:cubicBezTo>
                  <a:pt x="16683" y="19960"/>
                  <a:pt x="16540" y="20120"/>
                  <a:pt x="16445" y="20318"/>
                </a:cubicBezTo>
                <a:cubicBezTo>
                  <a:pt x="16564" y="19607"/>
                  <a:pt x="16189" y="19606"/>
                  <a:pt x="16189" y="19606"/>
                </a:cubicBezTo>
                <a:cubicBezTo>
                  <a:pt x="16189" y="19606"/>
                  <a:pt x="15874" y="20035"/>
                  <a:pt x="15874" y="20734"/>
                </a:cubicBezTo>
                <a:cubicBezTo>
                  <a:pt x="15874" y="21587"/>
                  <a:pt x="16250" y="21598"/>
                  <a:pt x="16250" y="21598"/>
                </a:cubicBezTo>
                <a:cubicBezTo>
                  <a:pt x="16567" y="21598"/>
                  <a:pt x="18224" y="21585"/>
                  <a:pt x="18809" y="21580"/>
                </a:cubicBezTo>
                <a:cubicBezTo>
                  <a:pt x="18947" y="21579"/>
                  <a:pt x="19074" y="21495"/>
                  <a:pt x="19148" y="21356"/>
                </a:cubicBezTo>
                <a:cubicBezTo>
                  <a:pt x="19539" y="20620"/>
                  <a:pt x="20543" y="18006"/>
                  <a:pt x="18675" y="12936"/>
                </a:cubicBezTo>
                <a:cubicBezTo>
                  <a:pt x="18284" y="11875"/>
                  <a:pt x="18507" y="10074"/>
                  <a:pt x="18708" y="8911"/>
                </a:cubicBezTo>
                <a:cubicBezTo>
                  <a:pt x="18755" y="8639"/>
                  <a:pt x="18955" y="8446"/>
                  <a:pt x="19188" y="8446"/>
                </a:cubicBezTo>
                <a:lnTo>
                  <a:pt x="19759" y="8446"/>
                </a:lnTo>
                <a:cubicBezTo>
                  <a:pt x="20011" y="8446"/>
                  <a:pt x="20253" y="8325"/>
                  <a:pt x="20431" y="8111"/>
                </a:cubicBezTo>
                <a:cubicBezTo>
                  <a:pt x="20689" y="7801"/>
                  <a:pt x="21049" y="7373"/>
                  <a:pt x="21151" y="7263"/>
                </a:cubicBezTo>
                <a:cubicBezTo>
                  <a:pt x="21309" y="7093"/>
                  <a:pt x="21226" y="6938"/>
                  <a:pt x="21158" y="6858"/>
                </a:cubicBezTo>
                <a:cubicBezTo>
                  <a:pt x="21134" y="6830"/>
                  <a:pt x="21138" y="6784"/>
                  <a:pt x="21164" y="6759"/>
                </a:cubicBezTo>
                <a:cubicBezTo>
                  <a:pt x="21218" y="6709"/>
                  <a:pt x="21272" y="6607"/>
                  <a:pt x="21176" y="6430"/>
                </a:cubicBezTo>
                <a:cubicBezTo>
                  <a:pt x="21103" y="6297"/>
                  <a:pt x="20969" y="6081"/>
                  <a:pt x="20910" y="5985"/>
                </a:cubicBezTo>
                <a:cubicBezTo>
                  <a:pt x="20896" y="5961"/>
                  <a:pt x="20901" y="5928"/>
                  <a:pt x="20920" y="5909"/>
                </a:cubicBezTo>
                <a:cubicBezTo>
                  <a:pt x="20975" y="5857"/>
                  <a:pt x="21039" y="5721"/>
                  <a:pt x="20794" y="5392"/>
                </a:cubicBezTo>
                <a:cubicBezTo>
                  <a:pt x="20747" y="5329"/>
                  <a:pt x="20705" y="5268"/>
                  <a:pt x="20676" y="5226"/>
                </a:cubicBezTo>
                <a:cubicBezTo>
                  <a:pt x="20649" y="5185"/>
                  <a:pt x="20612" y="5156"/>
                  <a:pt x="20570" y="5140"/>
                </a:cubicBezTo>
                <a:cubicBezTo>
                  <a:pt x="20435" y="5092"/>
                  <a:pt x="20125" y="4942"/>
                  <a:pt x="20125" y="4609"/>
                </a:cubicBezTo>
                <a:cubicBezTo>
                  <a:pt x="20125" y="4366"/>
                  <a:pt x="20264" y="4237"/>
                  <a:pt x="20383" y="4169"/>
                </a:cubicBezTo>
                <a:cubicBezTo>
                  <a:pt x="20482" y="4113"/>
                  <a:pt x="20541" y="3991"/>
                  <a:pt x="20532" y="3860"/>
                </a:cubicBezTo>
                <a:lnTo>
                  <a:pt x="20525" y="3775"/>
                </a:lnTo>
                <a:cubicBezTo>
                  <a:pt x="20517" y="3661"/>
                  <a:pt x="20458" y="3561"/>
                  <a:pt x="20371" y="3513"/>
                </a:cubicBezTo>
                <a:lnTo>
                  <a:pt x="20172" y="3406"/>
                </a:lnTo>
                <a:cubicBezTo>
                  <a:pt x="20101" y="3368"/>
                  <a:pt x="20056" y="3285"/>
                  <a:pt x="20056" y="3192"/>
                </a:cubicBezTo>
                <a:cubicBezTo>
                  <a:pt x="20054" y="2697"/>
                  <a:pt x="19934" y="1127"/>
                  <a:pt x="18504" y="896"/>
                </a:cubicBezTo>
                <a:cubicBezTo>
                  <a:pt x="17753" y="896"/>
                  <a:pt x="18238" y="0"/>
                  <a:pt x="16803" y="0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pic>
        <p:nvPicPr>
          <p:cNvPr id="149" name="Screen Shot 2021-03-12 at 12.33.45 PM.png" descr="Screen Shot 2021-03-12 at 12.33.45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52580" y="1562410"/>
            <a:ext cx="6695019" cy="3759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Screen Shot 2021-03-12 at 12.36.02 PM.png" descr="Screen Shot 2021-03-12 at 12.36.02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9035" y="70346"/>
            <a:ext cx="6127609" cy="319553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Double Arrow"/>
          <p:cNvSpPr/>
          <p:nvPr/>
        </p:nvSpPr>
        <p:spPr>
          <a:xfrm>
            <a:off x="4152900" y="5435733"/>
            <a:ext cx="3464322" cy="1270001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newplot (8).png" descr="newplot (8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65" y="0"/>
            <a:ext cx="6333980" cy="3800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Screen Shot 2021-03-12 at 7.23.22 PM.png" descr="Screen Shot 2021-03-12 at 7.23.2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8210" y="158282"/>
            <a:ext cx="4065723" cy="2886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200811105852-fda-exlarge-169-removebg-preview.png" descr="200811105852-fda-exlarge-169-removebg-pre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2449329"/>
            <a:ext cx="13004800" cy="7292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1385909-middle-removebg-preview.png" descr="1385909-middle-removebg-previe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52656" y="5582020"/>
            <a:ext cx="2587341" cy="4550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bender-robot-assistant-960x540-removebg-preview.png" descr="bender-robot-assistant-960x540-removebg-pre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77663" y="5633237"/>
            <a:ext cx="7149178" cy="4025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Screen Shot 2021-03-12 at 8.08.38 PM.png" descr="Screen Shot 2021-03-12 at 8.08.3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8053" y="783643"/>
            <a:ext cx="8976986" cy="4849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stock-market3-removebg-preview.png" descr="stock-market3-removebg-pre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55" y="5500683"/>
            <a:ext cx="6277801" cy="418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FDA-approve-green-removebg-preview (1).png" descr="FDA-approve-green-removebg-preview (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6495" y="103336"/>
            <a:ext cx="4301732" cy="3228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News Sentiment Analysis"/>
          <p:cNvSpPr txBox="1"/>
          <p:nvPr>
            <p:ph type="title"/>
          </p:nvPr>
        </p:nvSpPr>
        <p:spPr>
          <a:xfrm>
            <a:off x="393700" y="-5334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News Sentiment Analysis</a:t>
            </a:r>
          </a:p>
        </p:txBody>
      </p:sp>
      <p:pic>
        <p:nvPicPr>
          <p:cNvPr id="164" name="Screen Shot 2021-03-12 at 12.27.09 AM.png" descr="Screen Shot 2021-03-12 at 12.27.0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9620" y="1386561"/>
            <a:ext cx="6551309" cy="4872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Screen Shot 2021-03-12 at 12.45.09 AM.png" descr="Screen Shot 2021-03-12 at 12.45.0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6360" y="1935841"/>
            <a:ext cx="5767094" cy="3773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when-jim-cramer-expects-the-fed-to-cut-interest-rates-removebg-preview.png" descr="when-jim-cramer-expects-the-fed-to-cut-interest-rates-removebg-pre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069" y="3124796"/>
            <a:ext cx="3484662" cy="2615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reen Shot 2021-03-12 at 12.27.21 AM.png" descr="Screen Shot 2021-03-12 at 12.27.21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6050" y="6680200"/>
            <a:ext cx="7327900" cy="1143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Arrow"/>
          <p:cNvSpPr/>
          <p:nvPr/>
        </p:nvSpPr>
        <p:spPr>
          <a:xfrm>
            <a:off x="7632700" y="6616700"/>
            <a:ext cx="1270000" cy="1270000"/>
          </a:xfrm>
          <a:prstGeom prst="rightArrow">
            <a:avLst>
              <a:gd name="adj1" fmla="val 34312"/>
              <a:gd name="adj2" fmla="val 60238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pic>
        <p:nvPicPr>
          <p:cNvPr id="169" name="Screen Shot 2021-03-12 at 12.52.31 AM.png" descr="Screen Shot 2021-03-12 at 12.52.31 A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4068" y="1314995"/>
            <a:ext cx="4000501" cy="5588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Cloud"/>
          <p:cNvSpPr/>
          <p:nvPr/>
        </p:nvSpPr>
        <p:spPr>
          <a:xfrm>
            <a:off x="8803854" y="6573189"/>
            <a:ext cx="3697831" cy="2228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pic>
        <p:nvPicPr>
          <p:cNvPr id="171" name="images-removebg-preview.png" descr="images-removebg-preview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161269" y="6937517"/>
            <a:ext cx="2835029" cy="1886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a1ac9859-7c4d-4d4b-b4ee-1f53e74a3a08.93886c0f7c085e61ed7483fc7b3c83dd-removebg-preview.png" descr="a1ac9859-7c4d-4d4b-b4ee-1f53e74a3a08.93886c0f7c085e61ed7483fc7b3c83dd-removebg-preview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417969" y="3441491"/>
            <a:ext cx="762418" cy="7624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0_k5uBnF5cldvCg1io-removebg-preview.png" descr="0_k5uBnF5cldvCg1io-removebg-pre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4712" y="4767014"/>
            <a:ext cx="8102601" cy="496570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Calculator"/>
          <p:cNvSpPr/>
          <p:nvPr/>
        </p:nvSpPr>
        <p:spPr>
          <a:xfrm>
            <a:off x="2867013" y="5893864"/>
            <a:ext cx="1021345" cy="1445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2" y="0"/>
                </a:moveTo>
                <a:cubicBezTo>
                  <a:pt x="681" y="0"/>
                  <a:pt x="0" y="481"/>
                  <a:pt x="0" y="1075"/>
                </a:cubicBezTo>
                <a:lnTo>
                  <a:pt x="0" y="20525"/>
                </a:lnTo>
                <a:cubicBezTo>
                  <a:pt x="0" y="21119"/>
                  <a:pt x="681" y="21600"/>
                  <a:pt x="1522" y="21600"/>
                </a:cubicBezTo>
                <a:lnTo>
                  <a:pt x="20081" y="21600"/>
                </a:lnTo>
                <a:cubicBezTo>
                  <a:pt x="20922" y="21600"/>
                  <a:pt x="21600" y="21119"/>
                  <a:pt x="21600" y="20525"/>
                </a:cubicBezTo>
                <a:lnTo>
                  <a:pt x="21600" y="1075"/>
                </a:lnTo>
                <a:cubicBezTo>
                  <a:pt x="21592" y="481"/>
                  <a:pt x="20912" y="0"/>
                  <a:pt x="20071" y="0"/>
                </a:cubicBezTo>
                <a:lnTo>
                  <a:pt x="1522" y="0"/>
                </a:lnTo>
                <a:close/>
                <a:moveTo>
                  <a:pt x="2866" y="1696"/>
                </a:moveTo>
                <a:lnTo>
                  <a:pt x="18734" y="1696"/>
                </a:lnTo>
                <a:cubicBezTo>
                  <a:pt x="19017" y="1696"/>
                  <a:pt x="19254" y="1857"/>
                  <a:pt x="19254" y="2062"/>
                </a:cubicBezTo>
                <a:lnTo>
                  <a:pt x="19254" y="4985"/>
                </a:lnTo>
                <a:cubicBezTo>
                  <a:pt x="19254" y="5185"/>
                  <a:pt x="19024" y="5351"/>
                  <a:pt x="18734" y="5351"/>
                </a:cubicBezTo>
                <a:lnTo>
                  <a:pt x="2866" y="5351"/>
                </a:lnTo>
                <a:cubicBezTo>
                  <a:pt x="2583" y="5351"/>
                  <a:pt x="2348" y="5190"/>
                  <a:pt x="2348" y="4985"/>
                </a:cubicBezTo>
                <a:lnTo>
                  <a:pt x="2348" y="2062"/>
                </a:lnTo>
                <a:cubicBezTo>
                  <a:pt x="2348" y="1862"/>
                  <a:pt x="2576" y="1696"/>
                  <a:pt x="2866" y="1696"/>
                </a:cubicBezTo>
                <a:close/>
                <a:moveTo>
                  <a:pt x="17580" y="6615"/>
                </a:moveTo>
                <a:cubicBezTo>
                  <a:pt x="17771" y="6615"/>
                  <a:pt x="17924" y="6723"/>
                  <a:pt x="17924" y="6858"/>
                </a:cubicBezTo>
                <a:cubicBezTo>
                  <a:pt x="17924" y="6993"/>
                  <a:pt x="17771" y="7101"/>
                  <a:pt x="17580" y="7101"/>
                </a:cubicBezTo>
                <a:cubicBezTo>
                  <a:pt x="17389" y="7106"/>
                  <a:pt x="17236" y="6993"/>
                  <a:pt x="17236" y="6858"/>
                </a:cubicBezTo>
                <a:cubicBezTo>
                  <a:pt x="17236" y="6723"/>
                  <a:pt x="17389" y="6615"/>
                  <a:pt x="17580" y="6615"/>
                </a:cubicBezTo>
                <a:close/>
                <a:moveTo>
                  <a:pt x="2890" y="6674"/>
                </a:moveTo>
                <a:lnTo>
                  <a:pt x="5121" y="6674"/>
                </a:lnTo>
                <a:cubicBezTo>
                  <a:pt x="5419" y="6674"/>
                  <a:pt x="5663" y="6847"/>
                  <a:pt x="5663" y="7057"/>
                </a:cubicBezTo>
                <a:lnTo>
                  <a:pt x="5663" y="8073"/>
                </a:lnTo>
                <a:cubicBezTo>
                  <a:pt x="5663" y="8284"/>
                  <a:pt x="5419" y="8456"/>
                  <a:pt x="5121" y="8456"/>
                </a:cubicBezTo>
                <a:lnTo>
                  <a:pt x="2890" y="8456"/>
                </a:lnTo>
                <a:cubicBezTo>
                  <a:pt x="2592" y="8456"/>
                  <a:pt x="2348" y="8284"/>
                  <a:pt x="2348" y="8073"/>
                </a:cubicBezTo>
                <a:lnTo>
                  <a:pt x="2348" y="7057"/>
                </a:lnTo>
                <a:cubicBezTo>
                  <a:pt x="2348" y="6847"/>
                  <a:pt x="2592" y="6674"/>
                  <a:pt x="2890" y="6674"/>
                </a:cubicBezTo>
                <a:close/>
                <a:moveTo>
                  <a:pt x="7400" y="6674"/>
                </a:moveTo>
                <a:lnTo>
                  <a:pt x="9669" y="6674"/>
                </a:lnTo>
                <a:cubicBezTo>
                  <a:pt x="9967" y="6674"/>
                  <a:pt x="10211" y="6847"/>
                  <a:pt x="10211" y="7057"/>
                </a:cubicBezTo>
                <a:lnTo>
                  <a:pt x="10211" y="8073"/>
                </a:lnTo>
                <a:cubicBezTo>
                  <a:pt x="10211" y="8284"/>
                  <a:pt x="9967" y="8456"/>
                  <a:pt x="9669" y="8456"/>
                </a:cubicBezTo>
                <a:lnTo>
                  <a:pt x="7400" y="8456"/>
                </a:lnTo>
                <a:cubicBezTo>
                  <a:pt x="7102" y="8456"/>
                  <a:pt x="6858" y="8284"/>
                  <a:pt x="6858" y="8073"/>
                </a:cubicBezTo>
                <a:lnTo>
                  <a:pt x="6858" y="7057"/>
                </a:lnTo>
                <a:cubicBezTo>
                  <a:pt x="6858" y="6847"/>
                  <a:pt x="7102" y="6674"/>
                  <a:pt x="7400" y="6674"/>
                </a:cubicBezTo>
                <a:close/>
                <a:moveTo>
                  <a:pt x="11924" y="6674"/>
                </a:moveTo>
                <a:lnTo>
                  <a:pt x="14195" y="6674"/>
                </a:lnTo>
                <a:cubicBezTo>
                  <a:pt x="14493" y="6674"/>
                  <a:pt x="14738" y="6847"/>
                  <a:pt x="14738" y="7057"/>
                </a:cubicBezTo>
                <a:lnTo>
                  <a:pt x="14738" y="8073"/>
                </a:lnTo>
                <a:cubicBezTo>
                  <a:pt x="14738" y="8284"/>
                  <a:pt x="14493" y="8456"/>
                  <a:pt x="14195" y="8456"/>
                </a:cubicBezTo>
                <a:lnTo>
                  <a:pt x="11924" y="8456"/>
                </a:lnTo>
                <a:cubicBezTo>
                  <a:pt x="11626" y="8456"/>
                  <a:pt x="11382" y="8284"/>
                  <a:pt x="11382" y="8073"/>
                </a:cubicBezTo>
                <a:lnTo>
                  <a:pt x="11382" y="7057"/>
                </a:lnTo>
                <a:cubicBezTo>
                  <a:pt x="11382" y="6847"/>
                  <a:pt x="11626" y="6674"/>
                  <a:pt x="11924" y="6674"/>
                </a:cubicBezTo>
                <a:close/>
                <a:moveTo>
                  <a:pt x="16433" y="7290"/>
                </a:moveTo>
                <a:lnTo>
                  <a:pt x="18743" y="7290"/>
                </a:lnTo>
                <a:lnTo>
                  <a:pt x="18743" y="7685"/>
                </a:lnTo>
                <a:lnTo>
                  <a:pt x="16433" y="7685"/>
                </a:lnTo>
                <a:lnTo>
                  <a:pt x="16433" y="7290"/>
                </a:lnTo>
                <a:close/>
                <a:moveTo>
                  <a:pt x="17580" y="7867"/>
                </a:moveTo>
                <a:cubicBezTo>
                  <a:pt x="17771" y="7867"/>
                  <a:pt x="17924" y="7975"/>
                  <a:pt x="17924" y="8110"/>
                </a:cubicBezTo>
                <a:cubicBezTo>
                  <a:pt x="17924" y="8245"/>
                  <a:pt x="17771" y="8353"/>
                  <a:pt x="17580" y="8353"/>
                </a:cubicBezTo>
                <a:cubicBezTo>
                  <a:pt x="17389" y="8353"/>
                  <a:pt x="17236" y="8245"/>
                  <a:pt x="17236" y="8110"/>
                </a:cubicBezTo>
                <a:cubicBezTo>
                  <a:pt x="17236" y="7975"/>
                  <a:pt x="17389" y="7867"/>
                  <a:pt x="17580" y="7867"/>
                </a:cubicBezTo>
                <a:close/>
                <a:moveTo>
                  <a:pt x="2890" y="9580"/>
                </a:moveTo>
                <a:lnTo>
                  <a:pt x="5121" y="9580"/>
                </a:lnTo>
                <a:cubicBezTo>
                  <a:pt x="5419" y="9580"/>
                  <a:pt x="5663" y="9752"/>
                  <a:pt x="5663" y="9963"/>
                </a:cubicBezTo>
                <a:lnTo>
                  <a:pt x="5663" y="10979"/>
                </a:lnTo>
                <a:cubicBezTo>
                  <a:pt x="5663" y="11189"/>
                  <a:pt x="5419" y="11362"/>
                  <a:pt x="5121" y="11362"/>
                </a:cubicBezTo>
                <a:lnTo>
                  <a:pt x="2890" y="11362"/>
                </a:lnTo>
                <a:cubicBezTo>
                  <a:pt x="2592" y="11362"/>
                  <a:pt x="2348" y="11189"/>
                  <a:pt x="2348" y="10979"/>
                </a:cubicBezTo>
                <a:lnTo>
                  <a:pt x="2348" y="9963"/>
                </a:lnTo>
                <a:cubicBezTo>
                  <a:pt x="2348" y="9752"/>
                  <a:pt x="2592" y="9580"/>
                  <a:pt x="2890" y="9580"/>
                </a:cubicBezTo>
                <a:close/>
                <a:moveTo>
                  <a:pt x="7400" y="9580"/>
                </a:moveTo>
                <a:lnTo>
                  <a:pt x="9669" y="9580"/>
                </a:lnTo>
                <a:cubicBezTo>
                  <a:pt x="9967" y="9580"/>
                  <a:pt x="10211" y="9752"/>
                  <a:pt x="10211" y="9963"/>
                </a:cubicBezTo>
                <a:lnTo>
                  <a:pt x="10211" y="10979"/>
                </a:lnTo>
                <a:cubicBezTo>
                  <a:pt x="10211" y="11189"/>
                  <a:pt x="9967" y="11362"/>
                  <a:pt x="9669" y="11362"/>
                </a:cubicBezTo>
                <a:lnTo>
                  <a:pt x="7400" y="11362"/>
                </a:lnTo>
                <a:cubicBezTo>
                  <a:pt x="7102" y="11362"/>
                  <a:pt x="6858" y="11189"/>
                  <a:pt x="6858" y="10979"/>
                </a:cubicBezTo>
                <a:lnTo>
                  <a:pt x="6858" y="9963"/>
                </a:lnTo>
                <a:cubicBezTo>
                  <a:pt x="6858" y="9752"/>
                  <a:pt x="7102" y="9580"/>
                  <a:pt x="7400" y="9580"/>
                </a:cubicBezTo>
                <a:close/>
                <a:moveTo>
                  <a:pt x="11924" y="9580"/>
                </a:moveTo>
                <a:lnTo>
                  <a:pt x="14195" y="9580"/>
                </a:lnTo>
                <a:cubicBezTo>
                  <a:pt x="14493" y="9580"/>
                  <a:pt x="14738" y="9752"/>
                  <a:pt x="14738" y="9963"/>
                </a:cubicBezTo>
                <a:lnTo>
                  <a:pt x="14738" y="10979"/>
                </a:lnTo>
                <a:cubicBezTo>
                  <a:pt x="14738" y="11189"/>
                  <a:pt x="14493" y="11362"/>
                  <a:pt x="14195" y="11362"/>
                </a:cubicBezTo>
                <a:lnTo>
                  <a:pt x="11924" y="11362"/>
                </a:lnTo>
                <a:cubicBezTo>
                  <a:pt x="11626" y="11362"/>
                  <a:pt x="11382" y="11189"/>
                  <a:pt x="11382" y="10979"/>
                </a:cubicBezTo>
                <a:lnTo>
                  <a:pt x="11382" y="9963"/>
                </a:lnTo>
                <a:cubicBezTo>
                  <a:pt x="11382" y="9752"/>
                  <a:pt x="11626" y="9580"/>
                  <a:pt x="11924" y="9580"/>
                </a:cubicBezTo>
                <a:close/>
                <a:moveTo>
                  <a:pt x="16969" y="9752"/>
                </a:moveTo>
                <a:lnTo>
                  <a:pt x="17587" y="10189"/>
                </a:lnTo>
                <a:lnTo>
                  <a:pt x="18208" y="9752"/>
                </a:lnTo>
                <a:lnTo>
                  <a:pt x="18598" y="10027"/>
                </a:lnTo>
                <a:lnTo>
                  <a:pt x="17979" y="10466"/>
                </a:lnTo>
                <a:lnTo>
                  <a:pt x="18598" y="10903"/>
                </a:lnTo>
                <a:lnTo>
                  <a:pt x="18199" y="11183"/>
                </a:lnTo>
                <a:lnTo>
                  <a:pt x="17580" y="10746"/>
                </a:lnTo>
                <a:lnTo>
                  <a:pt x="16961" y="11183"/>
                </a:lnTo>
                <a:lnTo>
                  <a:pt x="16572" y="10908"/>
                </a:lnTo>
                <a:lnTo>
                  <a:pt x="17191" y="10471"/>
                </a:lnTo>
                <a:lnTo>
                  <a:pt x="16572" y="10034"/>
                </a:lnTo>
                <a:lnTo>
                  <a:pt x="16969" y="9752"/>
                </a:lnTo>
                <a:close/>
                <a:moveTo>
                  <a:pt x="2890" y="12437"/>
                </a:moveTo>
                <a:lnTo>
                  <a:pt x="5121" y="12437"/>
                </a:lnTo>
                <a:cubicBezTo>
                  <a:pt x="5419" y="12437"/>
                  <a:pt x="5663" y="12609"/>
                  <a:pt x="5663" y="12820"/>
                </a:cubicBezTo>
                <a:lnTo>
                  <a:pt x="5663" y="13834"/>
                </a:lnTo>
                <a:cubicBezTo>
                  <a:pt x="5663" y="14045"/>
                  <a:pt x="5419" y="14219"/>
                  <a:pt x="5121" y="14219"/>
                </a:cubicBezTo>
                <a:lnTo>
                  <a:pt x="2890" y="14219"/>
                </a:lnTo>
                <a:cubicBezTo>
                  <a:pt x="2592" y="14219"/>
                  <a:pt x="2348" y="14045"/>
                  <a:pt x="2348" y="13834"/>
                </a:cubicBezTo>
                <a:lnTo>
                  <a:pt x="2348" y="12820"/>
                </a:lnTo>
                <a:cubicBezTo>
                  <a:pt x="2348" y="12609"/>
                  <a:pt x="2592" y="12437"/>
                  <a:pt x="2890" y="12437"/>
                </a:cubicBezTo>
                <a:close/>
                <a:moveTo>
                  <a:pt x="7400" y="12437"/>
                </a:moveTo>
                <a:lnTo>
                  <a:pt x="9669" y="12437"/>
                </a:lnTo>
                <a:cubicBezTo>
                  <a:pt x="9967" y="12437"/>
                  <a:pt x="10211" y="12609"/>
                  <a:pt x="10211" y="12820"/>
                </a:cubicBezTo>
                <a:lnTo>
                  <a:pt x="10211" y="13834"/>
                </a:lnTo>
                <a:cubicBezTo>
                  <a:pt x="10211" y="14045"/>
                  <a:pt x="9967" y="14219"/>
                  <a:pt x="9669" y="14219"/>
                </a:cubicBezTo>
                <a:lnTo>
                  <a:pt x="7400" y="14219"/>
                </a:lnTo>
                <a:cubicBezTo>
                  <a:pt x="7102" y="14219"/>
                  <a:pt x="6858" y="14045"/>
                  <a:pt x="6858" y="13834"/>
                </a:cubicBezTo>
                <a:lnTo>
                  <a:pt x="6858" y="12820"/>
                </a:lnTo>
                <a:cubicBezTo>
                  <a:pt x="6858" y="12609"/>
                  <a:pt x="7102" y="12437"/>
                  <a:pt x="7400" y="12437"/>
                </a:cubicBezTo>
                <a:close/>
                <a:moveTo>
                  <a:pt x="11924" y="12437"/>
                </a:moveTo>
                <a:lnTo>
                  <a:pt x="14195" y="12437"/>
                </a:lnTo>
                <a:cubicBezTo>
                  <a:pt x="14493" y="12437"/>
                  <a:pt x="14738" y="12609"/>
                  <a:pt x="14738" y="12820"/>
                </a:cubicBezTo>
                <a:lnTo>
                  <a:pt x="14738" y="13834"/>
                </a:lnTo>
                <a:cubicBezTo>
                  <a:pt x="14738" y="14045"/>
                  <a:pt x="14493" y="14219"/>
                  <a:pt x="14195" y="14219"/>
                </a:cubicBezTo>
                <a:lnTo>
                  <a:pt x="11924" y="14219"/>
                </a:lnTo>
                <a:cubicBezTo>
                  <a:pt x="11626" y="14219"/>
                  <a:pt x="11382" y="14045"/>
                  <a:pt x="11382" y="13834"/>
                </a:cubicBezTo>
                <a:lnTo>
                  <a:pt x="11382" y="12820"/>
                </a:lnTo>
                <a:cubicBezTo>
                  <a:pt x="11382" y="12609"/>
                  <a:pt x="11626" y="12437"/>
                  <a:pt x="11924" y="12437"/>
                </a:cubicBezTo>
                <a:close/>
                <a:moveTo>
                  <a:pt x="16426" y="13127"/>
                </a:moveTo>
                <a:lnTo>
                  <a:pt x="18734" y="13127"/>
                </a:lnTo>
                <a:lnTo>
                  <a:pt x="18734" y="13522"/>
                </a:lnTo>
                <a:lnTo>
                  <a:pt x="16426" y="13522"/>
                </a:lnTo>
                <a:lnTo>
                  <a:pt x="16426" y="13127"/>
                </a:lnTo>
                <a:close/>
                <a:moveTo>
                  <a:pt x="2890" y="15292"/>
                </a:moveTo>
                <a:lnTo>
                  <a:pt x="5121" y="15292"/>
                </a:lnTo>
                <a:cubicBezTo>
                  <a:pt x="5419" y="15292"/>
                  <a:pt x="5663" y="15466"/>
                  <a:pt x="5663" y="15677"/>
                </a:cubicBezTo>
                <a:lnTo>
                  <a:pt x="5663" y="16691"/>
                </a:lnTo>
                <a:cubicBezTo>
                  <a:pt x="5663" y="16902"/>
                  <a:pt x="5419" y="17074"/>
                  <a:pt x="5121" y="17074"/>
                </a:cubicBezTo>
                <a:lnTo>
                  <a:pt x="2890" y="17074"/>
                </a:lnTo>
                <a:cubicBezTo>
                  <a:pt x="2592" y="17074"/>
                  <a:pt x="2348" y="16902"/>
                  <a:pt x="2348" y="16691"/>
                </a:cubicBezTo>
                <a:lnTo>
                  <a:pt x="2348" y="15677"/>
                </a:lnTo>
                <a:cubicBezTo>
                  <a:pt x="2348" y="15466"/>
                  <a:pt x="2592" y="15292"/>
                  <a:pt x="2890" y="15292"/>
                </a:cubicBezTo>
                <a:close/>
                <a:moveTo>
                  <a:pt x="7400" y="15292"/>
                </a:moveTo>
                <a:lnTo>
                  <a:pt x="9669" y="15292"/>
                </a:lnTo>
                <a:cubicBezTo>
                  <a:pt x="9967" y="15292"/>
                  <a:pt x="10211" y="15466"/>
                  <a:pt x="10211" y="15677"/>
                </a:cubicBezTo>
                <a:lnTo>
                  <a:pt x="10211" y="16691"/>
                </a:lnTo>
                <a:cubicBezTo>
                  <a:pt x="10211" y="16902"/>
                  <a:pt x="9967" y="17074"/>
                  <a:pt x="9669" y="17074"/>
                </a:cubicBezTo>
                <a:lnTo>
                  <a:pt x="7400" y="17074"/>
                </a:lnTo>
                <a:cubicBezTo>
                  <a:pt x="7102" y="17074"/>
                  <a:pt x="6858" y="16902"/>
                  <a:pt x="6858" y="16691"/>
                </a:cubicBezTo>
                <a:lnTo>
                  <a:pt x="6858" y="15677"/>
                </a:lnTo>
                <a:cubicBezTo>
                  <a:pt x="6858" y="15466"/>
                  <a:pt x="7102" y="15292"/>
                  <a:pt x="7400" y="15292"/>
                </a:cubicBezTo>
                <a:close/>
                <a:moveTo>
                  <a:pt x="11924" y="15292"/>
                </a:moveTo>
                <a:lnTo>
                  <a:pt x="14195" y="15292"/>
                </a:lnTo>
                <a:cubicBezTo>
                  <a:pt x="14493" y="15292"/>
                  <a:pt x="14738" y="15466"/>
                  <a:pt x="14738" y="15677"/>
                </a:cubicBezTo>
                <a:lnTo>
                  <a:pt x="14738" y="16691"/>
                </a:lnTo>
                <a:cubicBezTo>
                  <a:pt x="14738" y="16902"/>
                  <a:pt x="14493" y="17074"/>
                  <a:pt x="14195" y="17074"/>
                </a:cubicBezTo>
                <a:lnTo>
                  <a:pt x="11924" y="17074"/>
                </a:lnTo>
                <a:cubicBezTo>
                  <a:pt x="11626" y="17074"/>
                  <a:pt x="11382" y="16902"/>
                  <a:pt x="11382" y="16691"/>
                </a:cubicBezTo>
                <a:lnTo>
                  <a:pt x="11382" y="15677"/>
                </a:lnTo>
                <a:cubicBezTo>
                  <a:pt x="11382" y="15466"/>
                  <a:pt x="11626" y="15292"/>
                  <a:pt x="11924" y="15292"/>
                </a:cubicBezTo>
                <a:close/>
                <a:moveTo>
                  <a:pt x="17305" y="15368"/>
                </a:moveTo>
                <a:lnTo>
                  <a:pt x="17864" y="15368"/>
                </a:lnTo>
                <a:lnTo>
                  <a:pt x="17864" y="15984"/>
                </a:lnTo>
                <a:lnTo>
                  <a:pt x="18734" y="15984"/>
                </a:lnTo>
                <a:lnTo>
                  <a:pt x="18734" y="16379"/>
                </a:lnTo>
                <a:lnTo>
                  <a:pt x="17864" y="16379"/>
                </a:lnTo>
                <a:lnTo>
                  <a:pt x="17864" y="17000"/>
                </a:lnTo>
                <a:lnTo>
                  <a:pt x="17305" y="17000"/>
                </a:lnTo>
                <a:lnTo>
                  <a:pt x="17305" y="16379"/>
                </a:lnTo>
                <a:lnTo>
                  <a:pt x="16433" y="16379"/>
                </a:lnTo>
                <a:lnTo>
                  <a:pt x="16433" y="15984"/>
                </a:lnTo>
                <a:lnTo>
                  <a:pt x="17305" y="15984"/>
                </a:lnTo>
                <a:lnTo>
                  <a:pt x="17305" y="15368"/>
                </a:lnTo>
                <a:close/>
                <a:moveTo>
                  <a:pt x="2897" y="18144"/>
                </a:moveTo>
                <a:lnTo>
                  <a:pt x="9669" y="18144"/>
                </a:lnTo>
                <a:cubicBezTo>
                  <a:pt x="9967" y="18144"/>
                  <a:pt x="10211" y="18316"/>
                  <a:pt x="10211" y="18527"/>
                </a:cubicBezTo>
                <a:lnTo>
                  <a:pt x="10211" y="19543"/>
                </a:lnTo>
                <a:cubicBezTo>
                  <a:pt x="10211" y="19754"/>
                  <a:pt x="9967" y="19926"/>
                  <a:pt x="9669" y="19926"/>
                </a:cubicBezTo>
                <a:lnTo>
                  <a:pt x="2897" y="19926"/>
                </a:lnTo>
                <a:cubicBezTo>
                  <a:pt x="2599" y="19926"/>
                  <a:pt x="2355" y="19754"/>
                  <a:pt x="2355" y="19543"/>
                </a:cubicBezTo>
                <a:lnTo>
                  <a:pt x="2355" y="18527"/>
                </a:lnTo>
                <a:cubicBezTo>
                  <a:pt x="2355" y="18316"/>
                  <a:pt x="2599" y="18144"/>
                  <a:pt x="2897" y="18144"/>
                </a:cubicBezTo>
                <a:close/>
                <a:moveTo>
                  <a:pt x="11924" y="18144"/>
                </a:moveTo>
                <a:lnTo>
                  <a:pt x="14195" y="18144"/>
                </a:lnTo>
                <a:cubicBezTo>
                  <a:pt x="14493" y="18144"/>
                  <a:pt x="14738" y="18316"/>
                  <a:pt x="14738" y="18527"/>
                </a:cubicBezTo>
                <a:lnTo>
                  <a:pt x="14738" y="19543"/>
                </a:lnTo>
                <a:cubicBezTo>
                  <a:pt x="14738" y="19754"/>
                  <a:pt x="14493" y="19926"/>
                  <a:pt x="14195" y="19926"/>
                </a:cubicBezTo>
                <a:lnTo>
                  <a:pt x="11924" y="19926"/>
                </a:lnTo>
                <a:cubicBezTo>
                  <a:pt x="11626" y="19926"/>
                  <a:pt x="11382" y="19754"/>
                  <a:pt x="11382" y="19543"/>
                </a:cubicBezTo>
                <a:lnTo>
                  <a:pt x="11382" y="18527"/>
                </a:lnTo>
                <a:cubicBezTo>
                  <a:pt x="11382" y="18316"/>
                  <a:pt x="11626" y="18144"/>
                  <a:pt x="11924" y="18144"/>
                </a:cubicBezTo>
                <a:close/>
                <a:moveTo>
                  <a:pt x="16426" y="18517"/>
                </a:moveTo>
                <a:lnTo>
                  <a:pt x="18734" y="18517"/>
                </a:lnTo>
                <a:lnTo>
                  <a:pt x="18734" y="18910"/>
                </a:lnTo>
                <a:lnTo>
                  <a:pt x="16426" y="18910"/>
                </a:lnTo>
                <a:lnTo>
                  <a:pt x="16426" y="18517"/>
                </a:lnTo>
                <a:close/>
                <a:moveTo>
                  <a:pt x="16426" y="19165"/>
                </a:moveTo>
                <a:lnTo>
                  <a:pt x="18734" y="19165"/>
                </a:lnTo>
                <a:lnTo>
                  <a:pt x="18734" y="19558"/>
                </a:lnTo>
                <a:lnTo>
                  <a:pt x="16426" y="19558"/>
                </a:lnTo>
                <a:lnTo>
                  <a:pt x="16426" y="19165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76" name="Line Graph"/>
          <p:cNvSpPr/>
          <p:nvPr/>
        </p:nvSpPr>
        <p:spPr>
          <a:xfrm>
            <a:off x="633811" y="5935626"/>
            <a:ext cx="1365766" cy="136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77" name="Coins"/>
          <p:cNvSpPr/>
          <p:nvPr/>
        </p:nvSpPr>
        <p:spPr>
          <a:xfrm>
            <a:off x="5169853" y="5890504"/>
            <a:ext cx="1358068" cy="136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78" name="Line"/>
          <p:cNvSpPr/>
          <p:nvPr/>
        </p:nvSpPr>
        <p:spPr>
          <a:xfrm>
            <a:off x="2097745" y="6743700"/>
            <a:ext cx="671100" cy="0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79" name="Line"/>
          <p:cNvSpPr/>
          <p:nvPr/>
        </p:nvSpPr>
        <p:spPr>
          <a:xfrm>
            <a:off x="4193555" y="6743700"/>
            <a:ext cx="671101" cy="0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80" name="Forecasting with LTSM"/>
          <p:cNvSpPr txBox="1"/>
          <p:nvPr>
            <p:ph type="title" idx="4294967295"/>
          </p:nvPr>
        </p:nvSpPr>
        <p:spPr>
          <a:xfrm>
            <a:off x="133887" y="-546100"/>
            <a:ext cx="11430001" cy="2438400"/>
          </a:xfrm>
          <a:prstGeom prst="rect">
            <a:avLst/>
          </a:prstGeom>
        </p:spPr>
        <p:txBody>
          <a:bodyPr/>
          <a:lstStyle/>
          <a:p>
            <a:pPr/>
            <a:r>
              <a:t>Forecasting with LTSM</a:t>
            </a:r>
          </a:p>
        </p:txBody>
      </p:sp>
      <p:sp>
        <p:nvSpPr>
          <p:cNvPr id="181" name="LTSM (long short term memory) enables you to use historical price data and trends to make short-term forecasts"/>
          <p:cNvSpPr txBox="1"/>
          <p:nvPr>
            <p:ph type="body" sz="quarter" idx="4294967295"/>
          </p:nvPr>
        </p:nvSpPr>
        <p:spPr>
          <a:xfrm>
            <a:off x="685800" y="1371600"/>
            <a:ext cx="8266460" cy="1973015"/>
          </a:xfrm>
          <a:prstGeom prst="rect">
            <a:avLst/>
          </a:prstGeom>
        </p:spPr>
        <p:txBody>
          <a:bodyPr/>
          <a:lstStyle>
            <a:lvl1pPr marL="435609" indent="-435609" defTabSz="572516">
              <a:spcBef>
                <a:spcPts val="3500"/>
              </a:spcBef>
              <a:buBlip>
                <a:blip r:embed="rId6"/>
              </a:buBlip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lvl1pPr>
          </a:lstStyle>
          <a:p>
            <a:pPr/>
            <a:r>
              <a:t>LTSM (long short term memory) enables you to use historical price data and trends to make short-term forecasts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